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9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4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0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8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0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50BB-E866-4769-8C5E-FC413A0353E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9F7E-58BB-4B12-B474-8193152A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7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07818" y="3366653"/>
            <a:ext cx="3740730" cy="3853295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6024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364182" y="942108"/>
            <a:ext cx="1773382" cy="2232309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33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098471" y="872837"/>
            <a:ext cx="1676401" cy="2149180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230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943600" y="983672"/>
            <a:ext cx="1454727" cy="2024490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7984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636328" y="872837"/>
            <a:ext cx="1385453" cy="1927508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90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7065818" y="872836"/>
            <a:ext cx="1343890" cy="1733545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267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8007927" y="817418"/>
            <a:ext cx="1343889" cy="1705836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907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8575964" y="803563"/>
            <a:ext cx="1274616" cy="1636563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737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9185564" y="720436"/>
            <a:ext cx="1191488" cy="1511871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722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9850582" y="637309"/>
            <a:ext cx="1094506" cy="1414890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852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0446328" y="581891"/>
            <a:ext cx="1025234" cy="1262490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469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07818" y="3131127"/>
            <a:ext cx="3740730" cy="3853295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479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028218" y="540328"/>
            <a:ext cx="817416" cy="1013106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210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443855" y="304801"/>
            <a:ext cx="942109" cy="985396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362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790218" y="0"/>
            <a:ext cx="803563" cy="860707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789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90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762000" y="2673927"/>
            <a:ext cx="3435929" cy="3617767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528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011382" y="2286000"/>
            <a:ext cx="3214256" cy="3493076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637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454727" y="1967345"/>
            <a:ext cx="2881745" cy="3022019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374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133600" y="1607128"/>
            <a:ext cx="2521527" cy="2911182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078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923310" y="1274617"/>
            <a:ext cx="2230582" cy="2675655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4096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394363" y="1025236"/>
            <a:ext cx="2175165" cy="2523255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882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37709" y="858982"/>
            <a:ext cx="2036619" cy="2453982"/>
            <a:chOff x="3685311" y="378443"/>
            <a:chExt cx="5223164" cy="621805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5311" y="378443"/>
              <a:ext cx="5223164" cy="621805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566" t="4744" r="28707" b="8668"/>
            <a:stretch/>
          </p:blipFill>
          <p:spPr>
            <a:xfrm>
              <a:off x="6061364" y="4651641"/>
              <a:ext cx="471057" cy="6269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217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"/>
    </mc:Choice>
    <mc:Fallback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9314666</dc:creator>
  <cp:lastModifiedBy>9314666</cp:lastModifiedBy>
  <cp:revision>5</cp:revision>
  <dcterms:created xsi:type="dcterms:W3CDTF">2017-01-06T18:13:58Z</dcterms:created>
  <dcterms:modified xsi:type="dcterms:W3CDTF">2017-01-06T18:41:21Z</dcterms:modified>
</cp:coreProperties>
</file>